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sldIdLst>
    <p:sldId id="264" r:id="rId3"/>
    <p:sldId id="260" r:id="rId4"/>
    <p:sldId id="257" r:id="rId5"/>
    <p:sldId id="258" r:id="rId6"/>
    <p:sldId id="259" r:id="rId7"/>
    <p:sldId id="261" r:id="rId8"/>
    <p:sldId id="265" r:id="rId9"/>
    <p:sldId id="266" r:id="rId10"/>
    <p:sldId id="267" r:id="rId11"/>
    <p:sldId id="269" r:id="rId12"/>
    <p:sldId id="270" r:id="rId13"/>
    <p:sldId id="281" r:id="rId14"/>
    <p:sldId id="282" r:id="rId15"/>
    <p:sldId id="283" r:id="rId16"/>
    <p:sldId id="330" r:id="rId17"/>
    <p:sldId id="284" r:id="rId18"/>
    <p:sldId id="285" r:id="rId19"/>
    <p:sldId id="331" r:id="rId20"/>
    <p:sldId id="286" r:id="rId21"/>
    <p:sldId id="287" r:id="rId22"/>
    <p:sldId id="332" r:id="rId23"/>
    <p:sldId id="271" r:id="rId24"/>
    <p:sldId id="276" r:id="rId25"/>
    <p:sldId id="293" r:id="rId26"/>
    <p:sldId id="294" r:id="rId27"/>
    <p:sldId id="306" r:id="rId28"/>
    <p:sldId id="307" r:id="rId29"/>
    <p:sldId id="333" r:id="rId30"/>
    <p:sldId id="336" r:id="rId31"/>
    <p:sldId id="275" r:id="rId32"/>
    <p:sldId id="337" r:id="rId33"/>
    <p:sldId id="274" r:id="rId34"/>
    <p:sldId id="295" r:id="rId35"/>
    <p:sldId id="296" r:id="rId36"/>
    <p:sldId id="308" r:id="rId37"/>
    <p:sldId id="273" r:id="rId38"/>
    <p:sldId id="297" r:id="rId39"/>
    <p:sldId id="298" r:id="rId40"/>
    <p:sldId id="309" r:id="rId41"/>
    <p:sldId id="310" r:id="rId42"/>
    <p:sldId id="288" r:id="rId43"/>
    <p:sldId id="289" r:id="rId44"/>
    <p:sldId id="277" r:id="rId45"/>
    <p:sldId id="278" r:id="rId46"/>
    <p:sldId id="279" r:id="rId47"/>
    <p:sldId id="280" r:id="rId48"/>
    <p:sldId id="290" r:id="rId49"/>
    <p:sldId id="291" r:id="rId50"/>
    <p:sldId id="292" r:id="rId51"/>
    <p:sldId id="299" r:id="rId52"/>
    <p:sldId id="300" r:id="rId53"/>
    <p:sldId id="305" r:id="rId54"/>
    <p:sldId id="301" r:id="rId55"/>
    <p:sldId id="304" r:id="rId56"/>
    <p:sldId id="302" r:id="rId57"/>
    <p:sldId id="303" r:id="rId58"/>
    <p:sldId id="311" r:id="rId59"/>
    <p:sldId id="312" r:id="rId60"/>
    <p:sldId id="314" r:id="rId61"/>
    <p:sldId id="335" r:id="rId62"/>
    <p:sldId id="334" r:id="rId63"/>
    <p:sldId id="326" r:id="rId64"/>
    <p:sldId id="327" r:id="rId65"/>
    <p:sldId id="328" r:id="rId66"/>
    <p:sldId id="329" r:id="rId67"/>
    <p:sldId id="315" r:id="rId68"/>
    <p:sldId id="318" r:id="rId69"/>
    <p:sldId id="316" r:id="rId70"/>
    <p:sldId id="319" r:id="rId71"/>
    <p:sldId id="317" r:id="rId72"/>
    <p:sldId id="320" r:id="rId73"/>
    <p:sldId id="322" r:id="rId74"/>
    <p:sldId id="323" r:id="rId75"/>
    <p:sldId id="324" r:id="rId76"/>
    <p:sldId id="325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578F81D-E3DE-4B61-A38B-DCA5B10518CB}">
          <p14:sldIdLst>
            <p14:sldId id="264"/>
            <p14:sldId id="260"/>
            <p14:sldId id="257"/>
            <p14:sldId id="258"/>
            <p14:sldId id="259"/>
            <p14:sldId id="261"/>
            <p14:sldId id="265"/>
            <p14:sldId id="266"/>
            <p14:sldId id="267"/>
            <p14:sldId id="269"/>
            <p14:sldId id="270"/>
            <p14:sldId id="281"/>
            <p14:sldId id="282"/>
            <p14:sldId id="283"/>
            <p14:sldId id="330"/>
            <p14:sldId id="284"/>
            <p14:sldId id="285"/>
            <p14:sldId id="331"/>
            <p14:sldId id="286"/>
            <p14:sldId id="287"/>
            <p14:sldId id="332"/>
            <p14:sldId id="271"/>
            <p14:sldId id="276"/>
            <p14:sldId id="293"/>
            <p14:sldId id="294"/>
            <p14:sldId id="306"/>
            <p14:sldId id="307"/>
            <p14:sldId id="333"/>
            <p14:sldId id="336"/>
            <p14:sldId id="275"/>
            <p14:sldId id="337"/>
            <p14:sldId id="274"/>
            <p14:sldId id="295"/>
            <p14:sldId id="296"/>
            <p14:sldId id="308"/>
            <p14:sldId id="273"/>
            <p14:sldId id="297"/>
            <p14:sldId id="298"/>
            <p14:sldId id="309"/>
            <p14:sldId id="310"/>
            <p14:sldId id="288"/>
            <p14:sldId id="289"/>
            <p14:sldId id="277"/>
            <p14:sldId id="278"/>
            <p14:sldId id="279"/>
            <p14:sldId id="280"/>
            <p14:sldId id="290"/>
            <p14:sldId id="291"/>
            <p14:sldId id="292"/>
            <p14:sldId id="299"/>
            <p14:sldId id="300"/>
            <p14:sldId id="305"/>
            <p14:sldId id="301"/>
            <p14:sldId id="304"/>
            <p14:sldId id="302"/>
            <p14:sldId id="303"/>
            <p14:sldId id="311"/>
            <p14:sldId id="312"/>
            <p14:sldId id="314"/>
            <p14:sldId id="335"/>
            <p14:sldId id="334"/>
            <p14:sldId id="326"/>
            <p14:sldId id="327"/>
            <p14:sldId id="328"/>
            <p14:sldId id="329"/>
          </p14:sldIdLst>
        </p14:section>
        <p14:section name="veryoutdated-ignore" id="{D97065B0-7012-4D22-956E-341D7D22BDD2}">
          <p14:sldIdLst>
            <p14:sldId id="315"/>
            <p14:sldId id="318"/>
            <p14:sldId id="316"/>
            <p14:sldId id="319"/>
            <p14:sldId id="317"/>
            <p14:sldId id="320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63" d="100"/>
          <a:sy n="63" d="100"/>
        </p:scale>
        <p:origin x="62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11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406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8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83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03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8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15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76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0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9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Master Thesis: Sex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Acute</a:t>
            </a:r>
            <a:r>
              <a:rPr lang="de-DE" dirty="0"/>
              <a:t> Neglect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Neglect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Neglect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Female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Created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NiiStat</a:t>
            </a:r>
            <a:endParaRPr lang="de-DE" dirty="0">
              <a:solidFill>
                <a:schemeClr val="tx2"/>
              </a:solidFill>
            </a:endParaRPr>
          </a:p>
          <a:p>
            <a:r>
              <a:rPr lang="de-DE" dirty="0" err="1">
                <a:solidFill>
                  <a:schemeClr val="tx2"/>
                </a:solidFill>
              </a:rPr>
              <a:t>Plotted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MRIcron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9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2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0" y="4263987"/>
            <a:ext cx="356235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2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2395537"/>
            <a:ext cx="7419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0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9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7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2395537"/>
            <a:ext cx="7343775" cy="206692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1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0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Overlap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4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0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71" y="2444305"/>
            <a:ext cx="38862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83" y="2444304"/>
            <a:ext cx="3733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3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5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5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1614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31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1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7" y="2395537"/>
            <a:ext cx="24860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600" dirty="0" err="1" smtClean="0">
                <a:solidFill>
                  <a:schemeClr val="bg1"/>
                </a:solidFill>
              </a:rPr>
              <a:t>Subtraction</a:t>
            </a:r>
            <a:r>
              <a:rPr lang="de-DE" sz="5600" dirty="0" smtClean="0">
                <a:solidFill>
                  <a:schemeClr val="bg1"/>
                </a:solidFill>
              </a:rPr>
              <a:t> Plots </a:t>
            </a:r>
            <a:r>
              <a:rPr lang="de-DE" sz="5600" dirty="0" err="1" smtClean="0">
                <a:solidFill>
                  <a:schemeClr val="bg1"/>
                </a:solidFill>
              </a:rPr>
              <a:t>of</a:t>
            </a:r>
            <a:r>
              <a:rPr lang="de-DE" sz="5600" dirty="0" smtClean="0">
                <a:solidFill>
                  <a:schemeClr val="bg1"/>
                </a:solidFill>
              </a:rPr>
              <a:t> </a:t>
            </a:r>
            <a:br>
              <a:rPr lang="de-DE" sz="5600" dirty="0" smtClean="0">
                <a:solidFill>
                  <a:schemeClr val="bg1"/>
                </a:solidFill>
              </a:rPr>
            </a:br>
            <a:r>
              <a:rPr lang="de-DE" sz="5600" dirty="0" smtClean="0">
                <a:solidFill>
                  <a:schemeClr val="bg1"/>
                </a:solidFill>
              </a:rPr>
              <a:t>Whole-brain Disconnectivity</a:t>
            </a:r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1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" y="103003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" y="3761041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9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700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1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0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3242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3924"/>
            <a:ext cx="9410700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5561"/>
            <a:ext cx="9410700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7198"/>
            <a:ext cx="9410700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1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183924"/>
            <a:ext cx="9401184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2395561"/>
            <a:ext cx="9401184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4607198"/>
            <a:ext cx="9401184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24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>
                <a:solidFill>
                  <a:schemeClr val="bg1"/>
                </a:solidFill>
              </a:rPr>
              <a:t>Disconnection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414272" y="495300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NiiStat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Survived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Female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3" y="3063036"/>
            <a:ext cx="6858512" cy="42784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91" y="5793513"/>
            <a:ext cx="1312682" cy="13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2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6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1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4168533"/>
            <a:ext cx="2536150" cy="190138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9890" r="24723" b="9711"/>
          <a:stretch/>
        </p:blipFill>
        <p:spPr>
          <a:xfrm>
            <a:off x="438946" y="1271744"/>
            <a:ext cx="1891865" cy="18166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0445" r="24208" b="10266"/>
          <a:stretch/>
        </p:blipFill>
        <p:spPr>
          <a:xfrm>
            <a:off x="3194153" y="1186208"/>
            <a:ext cx="2011354" cy="19047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0" t="10445" r="24380" b="10266"/>
          <a:stretch/>
        </p:blipFill>
        <p:spPr>
          <a:xfrm>
            <a:off x="6023243" y="1229397"/>
            <a:ext cx="2067871" cy="19201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t="9890" r="23179" b="10265"/>
          <a:stretch/>
        </p:blipFill>
        <p:spPr>
          <a:xfrm>
            <a:off x="8908850" y="1229397"/>
            <a:ext cx="2067891" cy="18846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1277" r="24723" b="9988"/>
          <a:stretch/>
        </p:blipFill>
        <p:spPr>
          <a:xfrm>
            <a:off x="438946" y="4221040"/>
            <a:ext cx="1933303" cy="183019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11832" r="24036" b="11097"/>
          <a:stretch/>
        </p:blipFill>
        <p:spPr>
          <a:xfrm>
            <a:off x="6003757" y="4168533"/>
            <a:ext cx="1950364" cy="18317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9614" r="23865" b="9434"/>
          <a:stretch/>
        </p:blipFill>
        <p:spPr>
          <a:xfrm>
            <a:off x="8908850" y="4121686"/>
            <a:ext cx="2002990" cy="19239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9614" r="24895" b="10543"/>
          <a:stretch/>
        </p:blipFill>
        <p:spPr>
          <a:xfrm>
            <a:off x="3139796" y="4141141"/>
            <a:ext cx="2002942" cy="19100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45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17098" r="19229" b="11375"/>
          <a:stretch/>
        </p:blipFill>
        <p:spPr>
          <a:xfrm>
            <a:off x="438946" y="1279450"/>
            <a:ext cx="2274065" cy="1685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14326" r="21461" b="11375"/>
          <a:stretch/>
        </p:blipFill>
        <p:spPr>
          <a:xfrm>
            <a:off x="3110905" y="1229397"/>
            <a:ext cx="2195011" cy="178261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12662" r="21290" b="11930"/>
          <a:stretch/>
        </p:blipFill>
        <p:spPr>
          <a:xfrm>
            <a:off x="5878243" y="1204261"/>
            <a:ext cx="2272980" cy="18077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5" t="12662" r="22147" b="11930"/>
          <a:stretch/>
        </p:blipFill>
        <p:spPr>
          <a:xfrm>
            <a:off x="8723550" y="1279450"/>
            <a:ext cx="2139987" cy="17965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t="12940" r="22319" b="11098"/>
          <a:stretch/>
        </p:blipFill>
        <p:spPr>
          <a:xfrm>
            <a:off x="438946" y="4205363"/>
            <a:ext cx="2101999" cy="17886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2386" r="19573" b="11651"/>
          <a:stretch/>
        </p:blipFill>
        <p:spPr>
          <a:xfrm>
            <a:off x="5988937" y="4214318"/>
            <a:ext cx="2210200" cy="1770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6822" r="21118" b="11097"/>
          <a:stretch/>
        </p:blipFill>
        <p:spPr>
          <a:xfrm>
            <a:off x="8669738" y="4406433"/>
            <a:ext cx="2268227" cy="17551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t="14605" r="22147" b="11096"/>
          <a:stretch/>
        </p:blipFill>
        <p:spPr>
          <a:xfrm>
            <a:off x="3203917" y="4238419"/>
            <a:ext cx="2143802" cy="179543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3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673935" y="1229396"/>
            <a:ext cx="1720996" cy="19825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10446" r="24895" b="9156"/>
          <a:stretch/>
        </p:blipFill>
        <p:spPr>
          <a:xfrm>
            <a:off x="3339392" y="1138337"/>
            <a:ext cx="2045042" cy="20736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9890" r="24380" b="10820"/>
          <a:stretch/>
        </p:blipFill>
        <p:spPr>
          <a:xfrm>
            <a:off x="6097129" y="1152681"/>
            <a:ext cx="2030502" cy="205930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8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14881" r="22663" b="11930"/>
          <a:stretch/>
        </p:blipFill>
        <p:spPr>
          <a:xfrm>
            <a:off x="307524" y="1224588"/>
            <a:ext cx="2272936" cy="1911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t="15989" r="23179" b="11374"/>
          <a:stretch/>
        </p:blipFill>
        <p:spPr>
          <a:xfrm>
            <a:off x="2944066" y="1293978"/>
            <a:ext cx="2539807" cy="19804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4881" r="22319" b="11376"/>
          <a:stretch/>
        </p:blipFill>
        <p:spPr>
          <a:xfrm>
            <a:off x="5847479" y="1293978"/>
            <a:ext cx="2399349" cy="19577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0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6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7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8781" r="23006" b="10266"/>
          <a:stretch/>
        </p:blipFill>
        <p:spPr>
          <a:xfrm>
            <a:off x="313509" y="1177107"/>
            <a:ext cx="2217097" cy="1985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9890" r="21804" b="10265"/>
          <a:stretch/>
        </p:blipFill>
        <p:spPr>
          <a:xfrm>
            <a:off x="3030583" y="1132113"/>
            <a:ext cx="2386148" cy="204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9336" r="23693" b="10265"/>
          <a:stretch/>
        </p:blipFill>
        <p:spPr>
          <a:xfrm>
            <a:off x="5832020" y="1163485"/>
            <a:ext cx="2228528" cy="20323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9890" r="22147" b="10265"/>
          <a:stretch/>
        </p:blipFill>
        <p:spPr>
          <a:xfrm>
            <a:off x="8473778" y="1132113"/>
            <a:ext cx="2464188" cy="2112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9060" r="25067" b="9434"/>
          <a:stretch/>
        </p:blipFill>
        <p:spPr>
          <a:xfrm>
            <a:off x="567188" y="4029984"/>
            <a:ext cx="1963418" cy="19501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0168" r="24723" b="10543"/>
          <a:stretch/>
        </p:blipFill>
        <p:spPr>
          <a:xfrm>
            <a:off x="6033008" y="4073634"/>
            <a:ext cx="2027540" cy="193292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0722" r="22148" b="9434"/>
          <a:stretch/>
        </p:blipFill>
        <p:spPr>
          <a:xfrm>
            <a:off x="3230880" y="4072484"/>
            <a:ext cx="2185851" cy="190765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66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1553" r="19916" b="10820"/>
          <a:stretch/>
        </p:blipFill>
        <p:spPr>
          <a:xfrm>
            <a:off x="418012" y="1069510"/>
            <a:ext cx="2438250" cy="19177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3216" r="21462" b="13039"/>
          <a:stretch/>
        </p:blipFill>
        <p:spPr>
          <a:xfrm>
            <a:off x="3085083" y="1191071"/>
            <a:ext cx="2396962" cy="18113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9890" r="19916" b="12483"/>
          <a:stretch/>
        </p:blipFill>
        <p:spPr>
          <a:xfrm>
            <a:off x="5897334" y="1141377"/>
            <a:ext cx="2349682" cy="19014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2661" r="23178" b="12485"/>
          <a:stretch/>
        </p:blipFill>
        <p:spPr>
          <a:xfrm>
            <a:off x="8662305" y="1153840"/>
            <a:ext cx="2266819" cy="188901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14049" r="20260" b="11651"/>
          <a:stretch/>
        </p:blipFill>
        <p:spPr>
          <a:xfrm>
            <a:off x="510796" y="4144763"/>
            <a:ext cx="2206278" cy="17597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4" t="15713" r="24036" b="11651"/>
          <a:stretch/>
        </p:blipFill>
        <p:spPr>
          <a:xfrm>
            <a:off x="5897030" y="4151048"/>
            <a:ext cx="2245483" cy="19101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6180" r="23178" b="13786"/>
          <a:stretch/>
        </p:blipFill>
        <p:spPr>
          <a:xfrm>
            <a:off x="3299512" y="4128731"/>
            <a:ext cx="2153332" cy="17758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0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875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607/286 (68%)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541/219 (71.2%)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489/198 (71.1%)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145/60 (70.7%)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7/7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2/2 (50%)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428/183</a:t>
                      </a:r>
                      <a:r>
                        <a:rPr lang="de-DE" baseline="0" dirty="0"/>
                        <a:t> (70%)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269/80 (77%)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201/48 (80.7%)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5085806" y="440653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89888" y="27557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61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31344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</a:t>
                      </a:r>
                      <a:r>
                        <a:rPr lang="de-DE" dirty="0"/>
                        <a:t>(124)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308835" y="300625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84650"/>
              </p:ext>
            </p:extLst>
          </p:nvPr>
        </p:nvGraphicFramePr>
        <p:xfrm>
          <a:off x="1556011" y="1345968"/>
          <a:ext cx="8127999" cy="415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-THA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baseline="0" dirty="0"/>
                        <a:t>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444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IPL-THA (intra)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469421" y="350728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t </a:t>
            </a:r>
            <a:r>
              <a:rPr lang="de-DE" dirty="0" err="1">
                <a:solidFill>
                  <a:schemeClr val="bg1"/>
                </a:solidFill>
              </a:rPr>
              <a:t>statistics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81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95412"/>
              </p:ext>
            </p:extLst>
          </p:nvPr>
        </p:nvGraphicFramePr>
        <p:xfrm>
          <a:off x="1656219" y="150880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(n = 1786)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 (n = 410)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 (n = 1222)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(0.6%)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 (3.4%)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(0.5%)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 (3.0%)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 (6.3%)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(1.7%)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84 (6.9%)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 (1.5%)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 (1.1%)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(0.4%)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108 (6.0%)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(2.2%)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92 (7.5%)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554 (30.5%)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101 (24.6%)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324 (26.5%)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750 (42.0%)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237 (57.8%)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595 (48.7%)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155 (8.7%)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 (12.4%)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 (5.0%)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736068" y="313151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nodes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41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&amp;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9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116183" y="5016137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							   Female						 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653015" y="62701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(BF &gt; log(3))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5" y="2048934"/>
            <a:ext cx="2912048" cy="18034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99" y="1994476"/>
            <a:ext cx="3267509" cy="20235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85" y="1996286"/>
            <a:ext cx="3082075" cy="19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Bayesian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Subtraction</a:t>
            </a:r>
            <a:r>
              <a:rPr lang="de-DE" sz="6000" dirty="0">
                <a:solidFill>
                  <a:schemeClr val="bg1"/>
                </a:solidFill>
              </a:rPr>
              <a:t>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83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8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6" y="1864152"/>
            <a:ext cx="4352558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7" y="1864151"/>
            <a:ext cx="4352558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14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0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7" y="1864152"/>
            <a:ext cx="4352556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8" y="1864151"/>
            <a:ext cx="4352556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06857" y="261173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M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A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L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7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31605" y="107417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71" y="1440042"/>
            <a:ext cx="6798074" cy="42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8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2"/>
            <a:ext cx="3257650" cy="244230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9050" r="22535" b="9796"/>
          <a:stretch/>
        </p:blipFill>
        <p:spPr>
          <a:xfrm>
            <a:off x="1793991" y="589060"/>
            <a:ext cx="2518888" cy="22766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10021" r="20724" b="10121"/>
          <a:stretch/>
        </p:blipFill>
        <p:spPr>
          <a:xfrm>
            <a:off x="6617829" y="667049"/>
            <a:ext cx="2700539" cy="22403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9520" r="22803" b="9758"/>
          <a:stretch/>
        </p:blipFill>
        <p:spPr>
          <a:xfrm>
            <a:off x="1822628" y="3848839"/>
            <a:ext cx="2470450" cy="226457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9520" r="18585" b="9758"/>
          <a:stretch/>
        </p:blipFill>
        <p:spPr>
          <a:xfrm>
            <a:off x="6678161" y="3848839"/>
            <a:ext cx="2712650" cy="226457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3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50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t="8186" r="23337" b="9365"/>
          <a:stretch/>
        </p:blipFill>
        <p:spPr>
          <a:xfrm>
            <a:off x="1828801" y="540018"/>
            <a:ext cx="2449026" cy="23042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4" t="10020" r="21793" b="10553"/>
          <a:stretch/>
        </p:blipFill>
        <p:spPr>
          <a:xfrm>
            <a:off x="6705601" y="589631"/>
            <a:ext cx="2557603" cy="22198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9953" r="22535" b="9326"/>
          <a:stretch/>
        </p:blipFill>
        <p:spPr>
          <a:xfrm>
            <a:off x="1767841" y="3836572"/>
            <a:ext cx="2569667" cy="225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9953" r="20991" b="9326"/>
          <a:stretch/>
        </p:blipFill>
        <p:spPr>
          <a:xfrm>
            <a:off x="6679475" y="3836572"/>
            <a:ext cx="2629989" cy="22559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95537"/>
            <a:ext cx="9410700" cy="2066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695616" y="446246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Neglect – All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34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49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49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49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49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050" r="22268" b="10228"/>
          <a:stretch/>
        </p:blipFill>
        <p:spPr>
          <a:xfrm>
            <a:off x="1802671" y="571642"/>
            <a:ext cx="2614037" cy="23057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10021" r="19654" b="10121"/>
          <a:stretch/>
        </p:blipFill>
        <p:spPr>
          <a:xfrm>
            <a:off x="6714305" y="603216"/>
            <a:ext cx="2725009" cy="228111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9089" r="22001" b="9326"/>
          <a:stretch/>
        </p:blipFill>
        <p:spPr>
          <a:xfrm>
            <a:off x="1767838" y="3814485"/>
            <a:ext cx="2675688" cy="2330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9089" r="22328" b="9326"/>
          <a:stretch/>
        </p:blipFill>
        <p:spPr>
          <a:xfrm>
            <a:off x="6688179" y="3814486"/>
            <a:ext cx="2638699" cy="23304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33014"/>
              </p:ext>
            </p:extLst>
          </p:nvPr>
        </p:nvGraphicFramePr>
        <p:xfrm>
          <a:off x="1289495" y="2429455"/>
          <a:ext cx="91253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66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259/278</a:t>
                      </a:r>
                      <a:r>
                        <a:rPr lang="de-DE" baseline="0" dirty="0"/>
                        <a:t>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49/64 (43%)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25/39 (39%)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3/2 (60%)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119/146</a:t>
                      </a:r>
                      <a:r>
                        <a:rPr lang="de-DE" baseline="0" dirty="0"/>
                        <a:t> (44%)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27/25 (52%)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10/15 (40%)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1/5 (17%)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18/31 (36%)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6/10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5/8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0/1 (0%)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in SSPLs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50249"/>
              </p:ext>
            </p:extLst>
          </p:nvPr>
        </p:nvGraphicFramePr>
        <p:xfrm>
          <a:off x="1289494" y="2429455"/>
          <a:ext cx="954738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85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55595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14539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329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90947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(98)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r>
                        <a:rPr lang="de-DE" baseline="0" dirty="0"/>
                        <a:t>(224)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MFG(20)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(112)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PrG(60)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involved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3835"/>
              </p:ext>
            </p:extLst>
          </p:nvPr>
        </p:nvGraphicFramePr>
        <p:xfrm>
          <a:off x="1556011" y="1345968"/>
          <a:ext cx="8127999" cy="4091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</a:t>
                      </a:r>
                      <a:r>
                        <a:rPr lang="de-DE" baseline="0" dirty="0"/>
                        <a:t>-ITG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PhG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383291"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PhG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IFG-AMYG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pSTS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MFG-IFG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INS-THA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-STG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</a:t>
                      </a:r>
                      <a:r>
                        <a:rPr lang="de-DE" baseline="0" dirty="0"/>
                        <a:t>-</a:t>
                      </a:r>
                      <a:r>
                        <a:rPr lang="de-DE" baseline="0" dirty="0" err="1"/>
                        <a:t>FuG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387671" y="35072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p </a:t>
            </a:r>
            <a:r>
              <a:rPr lang="de-DE" dirty="0" err="1">
                <a:solidFill>
                  <a:schemeClr val="bg1"/>
                </a:solidFill>
              </a:rPr>
              <a:t>values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70415"/>
              </p:ext>
            </p:extLst>
          </p:nvPr>
        </p:nvGraphicFramePr>
        <p:xfrm>
          <a:off x="1656219" y="150880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Limbic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3109570" y="313151"/>
            <a:ext cx="522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%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4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95616" y="257269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Female – All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95615" y="592114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Male – All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6319" y="25726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472799" y="592114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8324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2358</Words>
  <Application>Microsoft Office PowerPoint</Application>
  <PresentationFormat>Breitbild</PresentationFormat>
  <Paragraphs>477</Paragraphs>
  <Slides>75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75</vt:i4>
      </vt:variant>
    </vt:vector>
  </HeadingPairs>
  <TitlesOfParts>
    <vt:vector size="81" baseType="lpstr">
      <vt:lpstr>Arial</vt:lpstr>
      <vt:lpstr>Century Schoolbook</vt:lpstr>
      <vt:lpstr>Wingdings</vt:lpstr>
      <vt:lpstr>Wingdings 2</vt:lpstr>
      <vt:lpstr>View</vt:lpstr>
      <vt:lpstr>2_View</vt:lpstr>
      <vt:lpstr>Interim Results</vt:lpstr>
      <vt:lpstr>Lesion Overlap Plots</vt:lpstr>
      <vt:lpstr>PowerPoint-Präsentation</vt:lpstr>
      <vt:lpstr>PowerPoint-Präsentation</vt:lpstr>
      <vt:lpstr>PowerPoint-Präsentation</vt:lpstr>
      <vt:lpstr>Lesion Subtraction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Lesion Maps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Subtraction Plots of  Whole-brain Disconnectivity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Disconnection Maps</vt:lpstr>
      <vt:lpstr>No Voxels Survived</vt:lpstr>
      <vt:lpstr>ROI-to-ROI Disconnections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ROI-to-ROI Disconnections</vt:lpstr>
      <vt:lpstr>PowerPoint-Präsentation</vt:lpstr>
      <vt:lpstr>Bayesian Correlation: SSPLs/Behaviour</vt:lpstr>
      <vt:lpstr>PowerPoint-Präsentation</vt:lpstr>
      <vt:lpstr>Correlation: SSPLs/Behaviour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Demo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Sperber</dc:creator>
  <cp:lastModifiedBy>Sperber</cp:lastModifiedBy>
  <cp:revision>75</cp:revision>
  <dcterms:created xsi:type="dcterms:W3CDTF">2022-07-08T08:55:40Z</dcterms:created>
  <dcterms:modified xsi:type="dcterms:W3CDTF">2022-08-30T15:03:01Z</dcterms:modified>
</cp:coreProperties>
</file>